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58" r:id="rId2"/>
    <p:sldId id="259" r:id="rId3"/>
    <p:sldId id="260" r:id="rId4"/>
    <p:sldId id="263" r:id="rId5"/>
    <p:sldId id="261" r:id="rId6"/>
    <p:sldId id="262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9AD"/>
    <a:srgbClr val="F0BE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 bwMode="gray">
          <a:xfrm>
            <a:off x="0" y="1929384"/>
            <a:ext cx="9144000" cy="49286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46" descr="2.pn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65" b="15496"/>
          <a:stretch>
            <a:fillRect/>
          </a:stretch>
        </p:blipFill>
        <p:spPr bwMode="gray">
          <a:xfrm>
            <a:off x="5072066" y="3571876"/>
            <a:ext cx="3717091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58952" y="786384"/>
            <a:ext cx="6400800" cy="8412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20"/>
          <p:cNvGrpSpPr/>
          <p:nvPr/>
        </p:nvGrpSpPr>
        <p:grpSpPr bwMode="gray">
          <a:xfrm>
            <a:off x="7342632" y="740664"/>
            <a:ext cx="738052" cy="1640146"/>
            <a:chOff x="6869341" y="609600"/>
            <a:chExt cx="738052" cy="1640146"/>
          </a:xfrm>
        </p:grpSpPr>
        <p:sp>
          <p:nvSpPr>
            <p:cNvPr id="20" name="Rectangle 19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7" name="Rectangle 16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26"/>
          <p:cNvGrpSpPr/>
          <p:nvPr/>
        </p:nvGrpSpPr>
        <p:grpSpPr bwMode="gray">
          <a:xfrm>
            <a:off x="7946136" y="1106424"/>
            <a:ext cx="753801" cy="1637570"/>
            <a:chOff x="7946136" y="1106424"/>
            <a:chExt cx="753801" cy="1637570"/>
          </a:xfrm>
        </p:grpSpPr>
        <p:sp>
          <p:nvSpPr>
            <p:cNvPr id="23" name="Rectangle 2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1"/>
          <p:cNvGrpSpPr/>
          <p:nvPr/>
        </p:nvGrpSpPr>
        <p:grpSpPr bwMode="gray">
          <a:xfrm>
            <a:off x="0" y="1810512"/>
            <a:ext cx="9144000" cy="120460"/>
            <a:chOff x="0" y="1810512"/>
            <a:chExt cx="9144000" cy="120460"/>
          </a:xfrm>
        </p:grpSpPr>
        <p:cxnSp>
          <p:nvCxnSpPr>
            <p:cNvPr id="32" name="Straight Connector 3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396513" y="2337123"/>
            <a:ext cx="1500199" cy="1416985"/>
            <a:chOff x="42" y="4085"/>
            <a:chExt cx="224" cy="224"/>
          </a:xfrm>
          <a:solidFill>
            <a:srgbClr val="F8F7F3">
              <a:alpha val="30196"/>
            </a:srgbClr>
          </a:solidFill>
        </p:grpSpPr>
        <p:sp>
          <p:nvSpPr>
            <p:cNvPr id="4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552"/>
            <a:ext cx="777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138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 bwMode="gray">
          <a:xfrm>
            <a:off x="0" y="1380744"/>
            <a:ext cx="9144000" cy="120460"/>
            <a:chOff x="0" y="1810512"/>
            <a:chExt cx="9144000" cy="120460"/>
          </a:xfrm>
        </p:grpSpPr>
        <p:cxnSp>
          <p:nvCxnSpPr>
            <p:cNvPr id="9" name="Straight Connector 8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Vertical Text Placeholder 14"/>
          <p:cNvSpPr>
            <a:spLocks noGrp="1"/>
          </p:cNvSpPr>
          <p:nvPr>
            <p:ph type="body" orient="vert" sz="quarter" idx="13"/>
          </p:nvPr>
        </p:nvSpPr>
        <p:spPr>
          <a:xfrm>
            <a:off x="457200" y="1719072"/>
            <a:ext cx="8229600" cy="452628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0" name="Freeform 9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429768"/>
            <a:ext cx="1499616" cy="58247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Vertical Text Placeholder 13"/>
          <p:cNvSpPr>
            <a:spLocks noGrp="1"/>
          </p:cNvSpPr>
          <p:nvPr>
            <p:ph type="body" orient="vert" sz="quarter" idx="13"/>
          </p:nvPr>
        </p:nvSpPr>
        <p:spPr bwMode="gray">
          <a:xfrm>
            <a:off x="457200" y="429768"/>
            <a:ext cx="6400800" cy="58247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cxnSp>
        <p:nvCxnSpPr>
          <p:cNvPr id="7" name="Straight Connector 6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77"/>
          <p:cNvGrpSpPr>
            <a:grpSpLocks/>
          </p:cNvGrpSpPr>
          <p:nvPr/>
        </p:nvGrpSpPr>
        <p:grpSpPr bwMode="gray">
          <a:xfrm rot="5400000">
            <a:off x="301752" y="228600"/>
            <a:ext cx="996696" cy="969264"/>
            <a:chOff x="42" y="4085"/>
            <a:chExt cx="224" cy="224"/>
          </a:xfrm>
          <a:solidFill>
            <a:schemeClr val="bg2">
              <a:lumMod val="75000"/>
              <a:alpha val="30196"/>
            </a:schemeClr>
          </a:solidFill>
        </p:grpSpPr>
        <p:sp>
          <p:nvSpPr>
            <p:cNvPr id="10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8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5" name="Freeform 14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9857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gray">
          <a:xfrm>
            <a:off x="0" y="4718304"/>
            <a:ext cx="9144000" cy="17282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99232"/>
            <a:ext cx="6291072" cy="14996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7086600" y="3465576"/>
            <a:ext cx="738052" cy="1640146"/>
            <a:chOff x="6869341" y="609600"/>
            <a:chExt cx="738052" cy="1640146"/>
          </a:xfrm>
        </p:grpSpPr>
        <p:sp>
          <p:nvSpPr>
            <p:cNvPr id="8" name="Rectangle 7"/>
            <p:cNvSpPr/>
            <p:nvPr userDrawn="1"/>
          </p:nvSpPr>
          <p:spPr bwMode="gray">
            <a:xfrm rot="360000">
              <a:off x="7397081" y="748488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8"/>
            <p:cNvGrpSpPr/>
            <p:nvPr userDrawn="1"/>
          </p:nvGrpSpPr>
          <p:grpSpPr bwMode="gray">
            <a:xfrm>
              <a:off x="6869341" y="609600"/>
              <a:ext cx="586829" cy="1640146"/>
              <a:chOff x="6850291" y="609600"/>
              <a:chExt cx="586829" cy="1640146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 rot="360000">
                <a:off x="6934200" y="609600"/>
                <a:ext cx="502920" cy="5760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 userDrawn="1"/>
            </p:nvSpPr>
            <p:spPr bwMode="gray">
              <a:xfrm rot="360000">
                <a:off x="6850291" y="1179898"/>
                <a:ext cx="502920" cy="10698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 bwMode="gray">
          <a:xfrm>
            <a:off x="7708392" y="3831336"/>
            <a:ext cx="753801" cy="1637570"/>
            <a:chOff x="7946136" y="1106424"/>
            <a:chExt cx="753801" cy="1637570"/>
          </a:xfrm>
        </p:grpSpPr>
        <p:sp>
          <p:nvSpPr>
            <p:cNvPr id="13" name="Rectangle 12"/>
            <p:cNvSpPr/>
            <p:nvPr userDrawn="1"/>
          </p:nvSpPr>
          <p:spPr bwMode="gray">
            <a:xfrm rot="600000">
              <a:off x="8489625" y="1245312"/>
              <a:ext cx="210312" cy="14447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35000">
                  <a:schemeClr val="bg1">
                    <a:lumMod val="50000"/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600000">
              <a:off x="8083296" y="1106424"/>
              <a:ext cx="502920" cy="576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 rot="600000">
              <a:off x="7946136" y="1674146"/>
              <a:ext cx="502920" cy="106984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 bwMode="gray">
          <a:xfrm>
            <a:off x="0" y="4575048"/>
            <a:ext cx="9144000" cy="120460"/>
            <a:chOff x="0" y="1810512"/>
            <a:chExt cx="9144000" cy="120460"/>
          </a:xfrm>
        </p:grpSpPr>
        <p:cxnSp>
          <p:nvCxnSpPr>
            <p:cNvPr id="16" name="Straight Connector 15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77"/>
          <p:cNvGrpSpPr>
            <a:grpSpLocks/>
          </p:cNvGrpSpPr>
          <p:nvPr/>
        </p:nvGrpSpPr>
        <p:grpSpPr bwMode="gray">
          <a:xfrm rot="5400000">
            <a:off x="320040" y="5038344"/>
            <a:ext cx="1069848" cy="99669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22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4855464"/>
            <a:ext cx="6986016" cy="1362075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0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600199"/>
            <a:ext cx="385876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 bwMode="gray">
          <a:xfrm>
            <a:off x="0" y="1316736"/>
            <a:ext cx="8577072" cy="1588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outerShdw dist="25400" dir="5400000" algn="ctr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gray">
          <a:xfrm>
            <a:off x="0" y="0"/>
            <a:ext cx="9144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768" y="1535113"/>
            <a:ext cx="3931920" cy="639762"/>
          </a:xfrm>
          <a:solidFill>
            <a:srgbClr val="77933C">
              <a:alpha val="20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2312" y="1535113"/>
            <a:ext cx="3931920" cy="639762"/>
          </a:xfrm>
          <a:solidFill>
            <a:srgbClr val="E46C0A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267712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Group 10"/>
          <p:cNvGrpSpPr/>
          <p:nvPr/>
        </p:nvGrpSpPr>
        <p:grpSpPr bwMode="gray">
          <a:xfrm>
            <a:off x="0" y="1143000"/>
            <a:ext cx="9144000" cy="120460"/>
            <a:chOff x="0" y="1810512"/>
            <a:chExt cx="9144000" cy="120460"/>
          </a:xfrm>
        </p:grpSpPr>
        <p:cxnSp>
          <p:nvCxnSpPr>
            <p:cNvPr id="12" name="Straight Connector 11"/>
            <p:cNvCxnSpPr/>
            <p:nvPr userDrawn="1"/>
          </p:nvCxnSpPr>
          <p:spPr bwMode="gray">
            <a:xfrm>
              <a:off x="0" y="1810512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gray">
            <a:xfrm>
              <a:off x="0" y="1865376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gray">
            <a:xfrm>
              <a:off x="0" y="1929384"/>
              <a:ext cx="9144000" cy="1588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  <a:effectLst>
              <a:outerShdw dist="254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7"/>
          <p:cNvGrpSpPr>
            <a:grpSpLocks/>
          </p:cNvGrpSpPr>
          <p:nvPr/>
        </p:nvGrpSpPr>
        <p:grpSpPr bwMode="gray">
          <a:xfrm rot="5400000">
            <a:off x="246888" y="182880"/>
            <a:ext cx="932688" cy="859536"/>
            <a:chOff x="42" y="4085"/>
            <a:chExt cx="224" cy="224"/>
          </a:xfrm>
          <a:solidFill>
            <a:schemeClr val="bg2">
              <a:alpha val="70000"/>
            </a:schemeClr>
          </a:solidFill>
        </p:grpSpPr>
        <p:sp>
          <p:nvSpPr>
            <p:cNvPr id="16" name="Freeform 278"/>
            <p:cNvSpPr>
              <a:spLocks/>
            </p:cNvSpPr>
            <p:nvPr userDrawn="1"/>
          </p:nvSpPr>
          <p:spPr bwMode="gray">
            <a:xfrm>
              <a:off x="89" y="4127"/>
              <a:ext cx="136" cy="142"/>
            </a:xfrm>
            <a:custGeom>
              <a:avLst/>
              <a:gdLst/>
              <a:ahLst/>
              <a:cxnLst>
                <a:cxn ang="0">
                  <a:pos x="226" y="24"/>
                </a:cxn>
                <a:cxn ang="0">
                  <a:pos x="7" y="311"/>
                </a:cxn>
                <a:cxn ang="0">
                  <a:pos x="30" y="389"/>
                </a:cxn>
                <a:cxn ang="0">
                  <a:pos x="124" y="402"/>
                </a:cxn>
                <a:cxn ang="0">
                  <a:pos x="193" y="317"/>
                </a:cxn>
                <a:cxn ang="0">
                  <a:pos x="193" y="524"/>
                </a:cxn>
                <a:cxn ang="0">
                  <a:pos x="276" y="585"/>
                </a:cxn>
                <a:cxn ang="0">
                  <a:pos x="363" y="522"/>
                </a:cxn>
                <a:cxn ang="0">
                  <a:pos x="363" y="305"/>
                </a:cxn>
                <a:cxn ang="0">
                  <a:pos x="447" y="405"/>
                </a:cxn>
                <a:cxn ang="0">
                  <a:pos x="534" y="398"/>
                </a:cxn>
                <a:cxn ang="0">
                  <a:pos x="562" y="320"/>
                </a:cxn>
                <a:cxn ang="0">
                  <a:pos x="331" y="17"/>
                </a:cxn>
                <a:cxn ang="0">
                  <a:pos x="280" y="2"/>
                </a:cxn>
                <a:cxn ang="0">
                  <a:pos x="226" y="24"/>
                </a:cxn>
              </a:cxnLst>
              <a:rect l="0" t="0" r="r" b="b"/>
              <a:pathLst>
                <a:path w="562" h="587">
                  <a:moveTo>
                    <a:pt x="226" y="24"/>
                  </a:moveTo>
                  <a:cubicBezTo>
                    <a:pt x="181" y="76"/>
                    <a:pt x="40" y="250"/>
                    <a:pt x="7" y="311"/>
                  </a:cubicBezTo>
                  <a:cubicBezTo>
                    <a:pt x="0" y="350"/>
                    <a:pt x="11" y="361"/>
                    <a:pt x="30" y="389"/>
                  </a:cubicBezTo>
                  <a:cubicBezTo>
                    <a:pt x="49" y="417"/>
                    <a:pt x="87" y="422"/>
                    <a:pt x="124" y="402"/>
                  </a:cubicBezTo>
                  <a:lnTo>
                    <a:pt x="193" y="317"/>
                  </a:lnTo>
                  <a:lnTo>
                    <a:pt x="193" y="524"/>
                  </a:lnTo>
                  <a:cubicBezTo>
                    <a:pt x="207" y="569"/>
                    <a:pt x="248" y="585"/>
                    <a:pt x="276" y="585"/>
                  </a:cubicBezTo>
                  <a:cubicBezTo>
                    <a:pt x="315" y="587"/>
                    <a:pt x="350" y="568"/>
                    <a:pt x="363" y="522"/>
                  </a:cubicBezTo>
                  <a:lnTo>
                    <a:pt x="363" y="305"/>
                  </a:lnTo>
                  <a:lnTo>
                    <a:pt x="447" y="405"/>
                  </a:lnTo>
                  <a:cubicBezTo>
                    <a:pt x="475" y="420"/>
                    <a:pt x="515" y="412"/>
                    <a:pt x="534" y="398"/>
                  </a:cubicBezTo>
                  <a:cubicBezTo>
                    <a:pt x="553" y="384"/>
                    <a:pt x="562" y="357"/>
                    <a:pt x="562" y="320"/>
                  </a:cubicBezTo>
                  <a:cubicBezTo>
                    <a:pt x="446" y="168"/>
                    <a:pt x="331" y="17"/>
                    <a:pt x="331" y="17"/>
                  </a:cubicBezTo>
                  <a:cubicBezTo>
                    <a:pt x="303" y="0"/>
                    <a:pt x="296" y="2"/>
                    <a:pt x="280" y="2"/>
                  </a:cubicBezTo>
                  <a:cubicBezTo>
                    <a:pt x="264" y="2"/>
                    <a:pt x="247" y="6"/>
                    <a:pt x="226" y="24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279"/>
            <p:cNvSpPr>
              <a:spLocks noChangeArrowheads="1"/>
            </p:cNvSpPr>
            <p:nvPr userDrawn="1"/>
          </p:nvSpPr>
          <p:spPr bwMode="gray">
            <a:xfrm>
              <a:off x="42" y="4085"/>
              <a:ext cx="224" cy="224"/>
            </a:xfrm>
            <a:custGeom>
              <a:avLst/>
              <a:gdLst>
                <a:gd name="G0" fmla="+- 2121 0 0"/>
                <a:gd name="G1" fmla="+- 21600 0 2121"/>
                <a:gd name="G2" fmla="+- 21600 0 21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21" y="10800"/>
                  </a:moveTo>
                  <a:cubicBezTo>
                    <a:pt x="2121" y="15593"/>
                    <a:pt x="6007" y="19479"/>
                    <a:pt x="10800" y="19479"/>
                  </a:cubicBezTo>
                  <a:cubicBezTo>
                    <a:pt x="15593" y="19479"/>
                    <a:pt x="19479" y="15593"/>
                    <a:pt x="19479" y="10800"/>
                  </a:cubicBezTo>
                  <a:cubicBezTo>
                    <a:pt x="19479" y="6007"/>
                    <a:pt x="15593" y="2121"/>
                    <a:pt x="10800" y="2121"/>
                  </a:cubicBezTo>
                  <a:cubicBezTo>
                    <a:pt x="6007" y="2121"/>
                    <a:pt x="2121" y="6007"/>
                    <a:pt x="2121" y="1080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69848" y="146304"/>
            <a:ext cx="6931152" cy="99669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3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356616"/>
            <a:ext cx="8147304" cy="7132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568" y="1216152"/>
            <a:ext cx="5029200" cy="50749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" y="1216152"/>
            <a:ext cx="3008313" cy="5074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Rectangle 7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1" name="Freeform 10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8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307592" y="1143000"/>
            <a:ext cx="6163056" cy="5029200"/>
          </a:xfrm>
          <a:solidFill>
            <a:srgbClr val="FFFFFF"/>
          </a:solidFill>
          <a:ln w="920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anchor="b">
            <a:normAutofit/>
          </a:bodyPr>
          <a:lstStyle>
            <a:lvl1pPr marL="0" indent="0">
              <a:buFont typeface="Arial" pitchFamily="34" charset="0"/>
              <a:buChar char="•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 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216152" y="384048"/>
            <a:ext cx="6300216" cy="566738"/>
          </a:xfrm>
        </p:spPr>
        <p:txBody>
          <a:bodyPr anchor="b"/>
          <a:lstStyle>
            <a:lvl1pPr algn="l">
              <a:defRPr sz="2000" b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316736" y="1143000"/>
            <a:ext cx="6108192" cy="3867912"/>
          </a:xfrm>
          <a:solidFill>
            <a:srgbClr val="F8F8F8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8"/>
          <p:cNvSpPr/>
          <p:nvPr/>
        </p:nvSpPr>
        <p:spPr bwMode="gray">
          <a:xfrm>
            <a:off x="8604504" y="0"/>
            <a:ext cx="539496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595360" y="0"/>
            <a:ext cx="393192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0"/>
          <p:cNvGrpSpPr/>
          <p:nvPr/>
        </p:nvGrpSpPr>
        <p:grpSpPr bwMode="gray">
          <a:xfrm>
            <a:off x="8019288" y="246888"/>
            <a:ext cx="1069848" cy="490035"/>
            <a:chOff x="8019288" y="246888"/>
            <a:chExt cx="1069848" cy="490035"/>
          </a:xfrm>
        </p:grpSpPr>
        <p:sp>
          <p:nvSpPr>
            <p:cNvPr id="12" name="Freeform 11"/>
            <p:cNvSpPr/>
            <p:nvPr userDrawn="1"/>
          </p:nvSpPr>
          <p:spPr bwMode="gray">
            <a:xfrm rot="4680000">
              <a:off x="8513063" y="174567"/>
              <a:ext cx="137160" cy="987552"/>
            </a:xfrm>
            <a:custGeom>
              <a:avLst/>
              <a:gdLst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210312 w 210312"/>
                <a:gd name="connsiteY2" fmla="*/ 4233101 h 4233101"/>
                <a:gd name="connsiteX3" fmla="*/ 0 w 210312"/>
                <a:gd name="connsiteY3" fmla="*/ 4233101 h 4233101"/>
                <a:gd name="connsiteX4" fmla="*/ 0 w 210312"/>
                <a:gd name="connsiteY4" fmla="*/ 0 h 4233101"/>
                <a:gd name="connsiteX0" fmla="*/ 0 w 210312"/>
                <a:gd name="connsiteY0" fmla="*/ 0 h 4233101"/>
                <a:gd name="connsiteX1" fmla="*/ 210312 w 210312"/>
                <a:gd name="connsiteY1" fmla="*/ 0 h 4233101"/>
                <a:gd name="connsiteX2" fmla="*/ 0 w 210312"/>
                <a:gd name="connsiteY2" fmla="*/ 4233101 h 4233101"/>
                <a:gd name="connsiteX3" fmla="*/ 0 w 210312"/>
                <a:gd name="connsiteY3" fmla="*/ 0 h 4233101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0 w 91050"/>
                <a:gd name="connsiteY0" fmla="*/ 27578 h 4260679"/>
                <a:gd name="connsiteX1" fmla="*/ 91050 w 91050"/>
                <a:gd name="connsiteY1" fmla="*/ 0 h 4260679"/>
                <a:gd name="connsiteX2" fmla="*/ 0 w 91050"/>
                <a:gd name="connsiteY2" fmla="*/ 4260679 h 4260679"/>
                <a:gd name="connsiteX3" fmla="*/ 0 w 91050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6703 w 97753"/>
                <a:gd name="connsiteY0" fmla="*/ 27578 h 4260679"/>
                <a:gd name="connsiteX1" fmla="*/ 97753 w 97753"/>
                <a:gd name="connsiteY1" fmla="*/ 0 h 4260679"/>
                <a:gd name="connsiteX2" fmla="*/ 6703 w 97753"/>
                <a:gd name="connsiteY2" fmla="*/ 4260679 h 4260679"/>
                <a:gd name="connsiteX3" fmla="*/ 6703 w 97753"/>
                <a:gd name="connsiteY3" fmla="*/ 27578 h 4260679"/>
                <a:gd name="connsiteX0" fmla="*/ 25745 w 97753"/>
                <a:gd name="connsiteY0" fmla="*/ 1 h 4233102"/>
                <a:gd name="connsiteX1" fmla="*/ 97753 w 97753"/>
                <a:gd name="connsiteY1" fmla="*/ 61420 h 4233102"/>
                <a:gd name="connsiteX2" fmla="*/ 25745 w 97753"/>
                <a:gd name="connsiteY2" fmla="*/ 4233102 h 4233102"/>
                <a:gd name="connsiteX3" fmla="*/ 25745 w 97753"/>
                <a:gd name="connsiteY3" fmla="*/ 1 h 42331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24478 w 97753"/>
                <a:gd name="connsiteY0" fmla="*/ 8201 h 4241302"/>
                <a:gd name="connsiteX1" fmla="*/ 97753 w 97753"/>
                <a:gd name="connsiteY1" fmla="*/ 0 h 4241302"/>
                <a:gd name="connsiteX2" fmla="*/ 24478 w 97753"/>
                <a:gd name="connsiteY2" fmla="*/ 4241302 h 4241302"/>
                <a:gd name="connsiteX3" fmla="*/ 24478 w 97753"/>
                <a:gd name="connsiteY3" fmla="*/ 8201 h 4241302"/>
                <a:gd name="connsiteX0" fmla="*/ 14176 w 87451"/>
                <a:gd name="connsiteY0" fmla="*/ 8201 h 4241302"/>
                <a:gd name="connsiteX1" fmla="*/ 87451 w 87451"/>
                <a:gd name="connsiteY1" fmla="*/ 0 h 4241302"/>
                <a:gd name="connsiteX2" fmla="*/ 14176 w 87451"/>
                <a:gd name="connsiteY2" fmla="*/ 4241302 h 4241302"/>
                <a:gd name="connsiteX3" fmla="*/ 14176 w 87451"/>
                <a:gd name="connsiteY3" fmla="*/ 8201 h 4241302"/>
                <a:gd name="connsiteX0" fmla="*/ 14176 w 87451"/>
                <a:gd name="connsiteY0" fmla="*/ 8201 h 4001504"/>
                <a:gd name="connsiteX1" fmla="*/ 87451 w 87451"/>
                <a:gd name="connsiteY1" fmla="*/ 0 h 4001504"/>
                <a:gd name="connsiteX2" fmla="*/ 18941 w 87451"/>
                <a:gd name="connsiteY2" fmla="*/ 4001504 h 4001504"/>
                <a:gd name="connsiteX3" fmla="*/ 14176 w 87451"/>
                <a:gd name="connsiteY3" fmla="*/ 8201 h 4001504"/>
                <a:gd name="connsiteX0" fmla="*/ 14176 w 87451"/>
                <a:gd name="connsiteY0" fmla="*/ 8201 h 3875955"/>
                <a:gd name="connsiteX1" fmla="*/ 87451 w 87451"/>
                <a:gd name="connsiteY1" fmla="*/ 0 h 3875955"/>
                <a:gd name="connsiteX2" fmla="*/ 7278 w 87451"/>
                <a:gd name="connsiteY2" fmla="*/ 3875955 h 3875955"/>
                <a:gd name="connsiteX3" fmla="*/ 14176 w 87451"/>
                <a:gd name="connsiteY3" fmla="*/ 8201 h 3875955"/>
                <a:gd name="connsiteX0" fmla="*/ 14176 w 87451"/>
                <a:gd name="connsiteY0" fmla="*/ 8201 h 3961135"/>
                <a:gd name="connsiteX1" fmla="*/ 87451 w 87451"/>
                <a:gd name="connsiteY1" fmla="*/ 0 h 3961135"/>
                <a:gd name="connsiteX2" fmla="*/ 16239 w 87451"/>
                <a:gd name="connsiteY2" fmla="*/ 3961135 h 3961135"/>
                <a:gd name="connsiteX3" fmla="*/ 14176 w 87451"/>
                <a:gd name="connsiteY3" fmla="*/ 8201 h 39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51" h="3961135">
                  <a:moveTo>
                    <a:pt x="14176" y="8201"/>
                  </a:moveTo>
                  <a:lnTo>
                    <a:pt x="87451" y="0"/>
                  </a:lnTo>
                  <a:cubicBezTo>
                    <a:pt x="0" y="2301293"/>
                    <a:pt x="31791" y="2848354"/>
                    <a:pt x="16239" y="3961135"/>
                  </a:cubicBezTo>
                  <a:cubicBezTo>
                    <a:pt x="14651" y="2630034"/>
                    <a:pt x="15764" y="1339302"/>
                    <a:pt x="14176" y="82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  <a:alpha val="56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 rot="4680000">
              <a:off x="8750808" y="210312"/>
              <a:ext cx="301752" cy="37490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 rot="4680000">
              <a:off x="8220456" y="155448"/>
              <a:ext cx="301752" cy="70408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2019-03-07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3952"/>
            <a:ext cx="2895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3952" y="6473952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4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/>
        </a:buClr>
        <a:buSzPct val="75000"/>
        <a:buFont typeface="Wingdings" pitchFamily="2" charset="2"/>
        <a:buChar char="q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/>
        </a:buClr>
        <a:buSzPct val="70000"/>
        <a:buFont typeface="Wingdings 2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/>
        </a:buClr>
        <a:buSzPct val="70000"/>
        <a:buFont typeface="Wingdings 2" pitchFamily="18" charset="2"/>
        <a:buChar char="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/>
        </a:buClr>
        <a:buSzPct val="100000"/>
        <a:buFont typeface="Wingdings 2" pitchFamily="18" charset="2"/>
        <a:buChar char="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100000"/>
        <a:buFont typeface="Wingdings 2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Schreinemaker's_analysi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 w="3175">
            <a:noFill/>
          </a:ln>
        </p:spPr>
        <p:txBody>
          <a:bodyPr>
            <a:normAutofit fontScale="92500" lnSpcReduction="20000"/>
          </a:bodyPr>
          <a:lstStyle/>
          <a:p>
            <a:r>
              <a:rPr lang="en-US" altLang="ko-KR" b="1" dirty="0" smtClean="0"/>
              <a:t>k </a:t>
            </a:r>
            <a:r>
              <a:rPr lang="ko-KR" altLang="en-US" b="1" dirty="0" smtClean="0"/>
              <a:t>개의 서로 다른 물건에서 </a:t>
            </a:r>
            <a:r>
              <a:rPr lang="en-US" altLang="ko-KR" b="1" dirty="0" smtClean="0"/>
              <a:t>m </a:t>
            </a:r>
            <a:r>
              <a:rPr lang="ko-KR" altLang="en-US" b="1" dirty="0" smtClean="0"/>
              <a:t>개를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뽑는 방식의 </a:t>
            </a:r>
            <a:r>
              <a:rPr lang="ko-KR" altLang="en-US" b="1" dirty="0" err="1" smtClean="0"/>
              <a:t>갯수</a:t>
            </a:r>
            <a:r>
              <a:rPr lang="en-US" altLang="ko-KR" b="1" dirty="0" smtClean="0"/>
              <a:t> (</a:t>
            </a:r>
            <a:r>
              <a:rPr lang="ko-KR" altLang="en-US" b="1" dirty="0" smtClean="0"/>
              <a:t>항상</a:t>
            </a:r>
            <a:r>
              <a:rPr lang="en-US" altLang="ko-KR" b="1" dirty="0" smtClean="0"/>
              <a:t> </a:t>
            </a:r>
            <a:r>
              <a:rPr lang="en-US" altLang="ko-KR" b="1" dirty="0" smtClean="0"/>
              <a:t>k &gt; or = m</a:t>
            </a:r>
            <a:r>
              <a:rPr lang="en-US" altLang="ko-KR" b="1" dirty="0" smtClean="0"/>
              <a:t>)</a:t>
            </a: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	w=k!/m!(k-m)!</a:t>
            </a:r>
            <a:endParaRPr lang="en-US" altLang="ko-KR" b="1" dirty="0"/>
          </a:p>
          <a:p>
            <a:endParaRPr lang="en-US" altLang="ko-KR" b="1" dirty="0" smtClean="0"/>
          </a:p>
          <a:p>
            <a:r>
              <a:rPr lang="en-US" altLang="ko-KR" b="1" dirty="0" smtClean="0"/>
              <a:t>Ex. 1.  </a:t>
            </a:r>
            <a:r>
              <a:rPr lang="en-US" altLang="ko-KR" b="1" dirty="0" smtClean="0"/>
              <a:t>7</a:t>
            </a:r>
            <a:r>
              <a:rPr lang="ko-KR" altLang="en-US" b="1" dirty="0" smtClean="0"/>
              <a:t>개의 상을 가진 </a:t>
            </a:r>
            <a:r>
              <a:rPr lang="ko-KR" altLang="en-US" b="1" dirty="0" err="1" smtClean="0"/>
              <a:t>이성분</a:t>
            </a:r>
            <a:r>
              <a:rPr lang="ko-KR" altLang="en-US" b="1" dirty="0" smtClean="0"/>
              <a:t> 시스템</a:t>
            </a:r>
            <a:r>
              <a:rPr lang="en-US" altLang="ko-KR" b="1" dirty="0" smtClean="0"/>
              <a:t>(binary system)</a:t>
            </a:r>
            <a:r>
              <a:rPr lang="ko-KR" altLang="en-US" b="1" dirty="0" smtClean="0"/>
              <a:t>에서 </a:t>
            </a:r>
            <a:r>
              <a:rPr lang="ko-KR" altLang="en-US" b="1" dirty="0" err="1" smtClean="0"/>
              <a:t>불변이점</a:t>
            </a:r>
            <a:r>
              <a:rPr lang="en-US" altLang="ko-KR" b="1" dirty="0" smtClean="0"/>
              <a:t>(invariant points)</a:t>
            </a:r>
            <a:r>
              <a:rPr lang="ko-KR" altLang="en-US" b="1" dirty="0" smtClean="0"/>
              <a:t>의 개수는</a:t>
            </a:r>
            <a:r>
              <a:rPr lang="en-US" altLang="ko-KR" b="1" dirty="0" smtClean="0"/>
              <a:t>?</a:t>
            </a:r>
          </a:p>
          <a:p>
            <a:endParaRPr lang="en-US" altLang="ko-KR" b="1" dirty="0"/>
          </a:p>
          <a:p>
            <a:r>
              <a:rPr lang="en-US" altLang="ko-KR" b="1" dirty="0" smtClean="0"/>
              <a:t>Ex</a:t>
            </a:r>
            <a:r>
              <a:rPr lang="en-US" altLang="ko-KR" b="1" dirty="0" smtClean="0"/>
              <a:t>. 2. </a:t>
            </a:r>
            <a:r>
              <a:rPr lang="ko-KR" altLang="en-US" b="1" dirty="0" err="1" smtClean="0"/>
              <a:t>삼성분</a:t>
            </a:r>
            <a:r>
              <a:rPr lang="ko-KR" altLang="en-US" b="1" dirty="0" smtClean="0"/>
              <a:t> 시스템에서 하나의 불변이 점으로 수렴하는 일변이</a:t>
            </a:r>
            <a:r>
              <a:rPr lang="en-US" altLang="ko-KR" b="1" dirty="0" smtClean="0"/>
              <a:t>(</a:t>
            </a:r>
            <a:r>
              <a:rPr lang="en-US" altLang="ko-KR" b="1" dirty="0" err="1" smtClean="0"/>
              <a:t>univariant</a:t>
            </a:r>
            <a:r>
              <a:rPr lang="en-US" altLang="ko-KR" b="1" dirty="0" smtClean="0"/>
              <a:t>) </a:t>
            </a:r>
            <a:r>
              <a:rPr lang="ko-KR" altLang="en-US" b="1" dirty="0" smtClean="0"/>
              <a:t>곡선의 수는</a:t>
            </a:r>
            <a:r>
              <a:rPr lang="en-US" altLang="ko-KR" b="1" dirty="0" smtClean="0"/>
              <a:t>?</a:t>
            </a:r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조합 공식 </a:t>
            </a:r>
            <a:r>
              <a:rPr lang="en-US" altLang="ko-KR" dirty="0" smtClean="0"/>
              <a:t>Combinatorial </a:t>
            </a:r>
            <a:r>
              <a:rPr lang="en-US" altLang="ko-KR" dirty="0" smtClean="0"/>
              <a:t>Formula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일정한 조성을 갖는 하나의 상의 자유에너지는 다음과 같이 주어진다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 smtClean="0"/>
              <a:t>	G(T,P), </a:t>
            </a:r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 smtClean="0"/>
              <a:t>   </a:t>
            </a:r>
            <a:r>
              <a:rPr lang="ko-KR" altLang="en-US" dirty="0" smtClean="0"/>
              <a:t>미분하면</a:t>
            </a:r>
            <a:r>
              <a:rPr lang="en-US" altLang="ko-KR" dirty="0" smtClean="0"/>
              <a:t>,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	</a:t>
            </a:r>
            <a:r>
              <a:rPr lang="en-US" altLang="ko-KR" dirty="0" err="1" smtClean="0"/>
              <a:t>dG</a:t>
            </a:r>
            <a:r>
              <a:rPr lang="en-US" altLang="ko-KR" dirty="0" smtClean="0"/>
              <a:t>=(∂G/∂T)</a:t>
            </a:r>
            <a:r>
              <a:rPr lang="en-US" altLang="ko-KR" baseline="-25000" dirty="0" err="1" smtClean="0"/>
              <a:t>P</a:t>
            </a:r>
            <a:r>
              <a:rPr lang="en-US" altLang="ko-KR" dirty="0" err="1" smtClean="0"/>
              <a:t>dT</a:t>
            </a:r>
            <a:r>
              <a:rPr lang="en-US" altLang="ko-KR" dirty="0" smtClean="0"/>
              <a:t>+(</a:t>
            </a:r>
            <a:r>
              <a:rPr lang="en-US" altLang="ko-KR" dirty="0"/>
              <a:t>∂G/</a:t>
            </a:r>
            <a:r>
              <a:rPr lang="en-US" altLang="ko-KR" dirty="0" smtClean="0"/>
              <a:t>∂P)</a:t>
            </a:r>
            <a:r>
              <a:rPr lang="en-US" altLang="ko-KR" baseline="-25000" dirty="0" err="1" smtClean="0"/>
              <a:t>T</a:t>
            </a:r>
            <a:r>
              <a:rPr lang="en-US" altLang="ko-KR" dirty="0" err="1" smtClean="0"/>
              <a:t>dP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	 </a:t>
            </a:r>
            <a:r>
              <a:rPr lang="en-US" altLang="ko-KR" dirty="0" smtClean="0"/>
              <a:t>     = -</a:t>
            </a:r>
            <a:r>
              <a:rPr lang="en-US" altLang="ko-KR" dirty="0" err="1" smtClean="0"/>
              <a:t>SdT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VdP</a:t>
            </a:r>
            <a:endParaRPr lang="en-US" altLang="ko-KR" dirty="0" smtClean="0"/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자유에너지 함수</a:t>
            </a:r>
            <a:r>
              <a:rPr lang="en-US" altLang="ko-KR" dirty="0"/>
              <a:t> </a:t>
            </a:r>
            <a:r>
              <a:rPr lang="en-US" altLang="ko-KR" dirty="0" smtClean="0"/>
              <a:t>Free </a:t>
            </a:r>
            <a:r>
              <a:rPr lang="en-US" altLang="ko-KR" dirty="0" smtClean="0"/>
              <a:t>Energy Surface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79905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줄여서 </a:t>
            </a:r>
            <a:r>
              <a:rPr lang="en-US" altLang="ko-KR" dirty="0" err="1" smtClean="0"/>
              <a:t>Schreinemaker’s</a:t>
            </a:r>
            <a:r>
              <a:rPr lang="en-US" altLang="ko-KR" dirty="0" smtClean="0"/>
              <a:t> </a:t>
            </a:r>
            <a:r>
              <a:rPr lang="en-US" altLang="ko-KR" dirty="0" smtClean="0"/>
              <a:t>Rule – </a:t>
            </a:r>
            <a:r>
              <a:rPr lang="ko-KR" altLang="en-US" dirty="0" smtClean="0"/>
              <a:t>상평형도에서 </a:t>
            </a:r>
            <a:r>
              <a:rPr lang="ko-KR" altLang="en-US" dirty="0"/>
              <a:t>불변이점으로 </a:t>
            </a:r>
            <a:r>
              <a:rPr lang="ko-KR" altLang="en-US" dirty="0" err="1"/>
              <a:t>수렴하는일변이</a:t>
            </a:r>
            <a:r>
              <a:rPr lang="ko-KR" altLang="en-US" dirty="0"/>
              <a:t> </a:t>
            </a:r>
            <a:r>
              <a:rPr lang="ko-KR" altLang="en-US" dirty="0" smtClean="0"/>
              <a:t>곡선이 어떻게 배열하는지 예측하는 법칙</a:t>
            </a:r>
            <a:endParaRPr lang="en-US" altLang="ko-KR" dirty="0" smtClean="0"/>
          </a:p>
          <a:p>
            <a:r>
              <a:rPr lang="ko-KR" altLang="en-US" dirty="0" smtClean="0"/>
              <a:t>참조</a:t>
            </a:r>
            <a:r>
              <a:rPr lang="en-US" altLang="ko-KR" dirty="0" smtClean="0"/>
              <a:t> </a:t>
            </a:r>
            <a:r>
              <a:rPr lang="en-US" altLang="ko-KR" dirty="0">
                <a:hlinkClick r:id="rId2"/>
              </a:rPr>
              <a:t>http://</a:t>
            </a:r>
            <a:r>
              <a:rPr lang="en-US" altLang="ko-KR" dirty="0" smtClean="0">
                <a:hlinkClick r:id="rId2"/>
              </a:rPr>
              <a:t>en.wikipedia.org/wiki/Schreinemaker's_analysis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err="1" smtClean="0"/>
              <a:t>클라페이론</a:t>
            </a:r>
            <a:r>
              <a:rPr lang="ko-KR" altLang="en-US" dirty="0" smtClean="0"/>
              <a:t> 공식 </a:t>
            </a:r>
            <a:r>
              <a:rPr lang="en-US" altLang="ko-KR" dirty="0" err="1" smtClean="0"/>
              <a:t>Clapeyron’s</a:t>
            </a:r>
            <a:r>
              <a:rPr lang="en-US" altLang="ko-KR" dirty="0" smtClean="0"/>
              <a:t> </a:t>
            </a:r>
            <a:r>
              <a:rPr lang="en-US" altLang="ko-KR" dirty="0" smtClean="0"/>
              <a:t>equation:</a:t>
            </a:r>
          </a:p>
          <a:p>
            <a:pPr marL="0" indent="0">
              <a:buNone/>
            </a:pPr>
            <a:r>
              <a:rPr lang="en-US" altLang="ko-KR" dirty="0"/>
              <a:t>	</a:t>
            </a:r>
            <a:r>
              <a:rPr lang="en-US" altLang="ko-KR" dirty="0" err="1" smtClean="0"/>
              <a:t>dP</a:t>
            </a:r>
            <a:r>
              <a:rPr lang="en-US" altLang="ko-KR" dirty="0" smtClean="0"/>
              <a:t>/</a:t>
            </a:r>
            <a:r>
              <a:rPr lang="en-US" altLang="ko-KR" dirty="0" err="1" smtClean="0"/>
              <a:t>dT</a:t>
            </a:r>
            <a:r>
              <a:rPr lang="en-US" altLang="ko-KR" dirty="0" smtClean="0"/>
              <a:t> = -</a:t>
            </a:r>
            <a:r>
              <a:rPr lang="en-US" altLang="ko-KR" dirty="0"/>
              <a:t> ∆ </a:t>
            </a:r>
            <a:r>
              <a:rPr lang="en-US" altLang="ko-KR" dirty="0" smtClean="0"/>
              <a:t>S/</a:t>
            </a:r>
            <a:r>
              <a:rPr lang="en-US" altLang="ko-KR" dirty="0"/>
              <a:t> ∆ </a:t>
            </a:r>
            <a:r>
              <a:rPr lang="en-US" altLang="ko-KR" dirty="0" smtClean="0"/>
              <a:t>V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6. Morey-</a:t>
            </a:r>
            <a:r>
              <a:rPr lang="en-US" altLang="ko-KR" dirty="0" err="1" smtClean="0"/>
              <a:t>Schreinemaker’s</a:t>
            </a:r>
            <a:r>
              <a:rPr lang="en-US" altLang="ko-KR" dirty="0" smtClean="0"/>
              <a:t> Rule?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5551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01960"/>
            <a:ext cx="6703641" cy="4915272"/>
          </a:xfrm>
        </p:spPr>
      </p:pic>
      <p:sp>
        <p:nvSpPr>
          <p:cNvPr id="5" name="직사각형 4"/>
          <p:cNvSpPr/>
          <p:nvPr/>
        </p:nvSpPr>
        <p:spPr>
          <a:xfrm>
            <a:off x="755576" y="5661248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http://www.tulane.edu/~sanelson/eens212/metamorphreact.htm</a:t>
            </a:r>
          </a:p>
        </p:txBody>
      </p:sp>
    </p:spTree>
    <p:extLst>
      <p:ext uri="{BB962C8B-B14F-4D97-AF65-F5344CB8AC3E}">
        <p14:creationId xmlns:p14="http://schemas.microsoft.com/office/powerpoint/2010/main" val="1800162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88640"/>
            <a:ext cx="7620000" cy="603885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79512" y="6381328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http://all-geo.org/metageologist/2011/09/what-you-ought-to-know-about-metamorphism/</a:t>
            </a:r>
          </a:p>
        </p:txBody>
      </p:sp>
    </p:spTree>
    <p:extLst>
      <p:ext uri="{BB962C8B-B14F-4D97-AF65-F5344CB8AC3E}">
        <p14:creationId xmlns:p14="http://schemas.microsoft.com/office/powerpoint/2010/main" val="3650127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88640"/>
            <a:ext cx="6034797" cy="5638763"/>
          </a:xfrm>
        </p:spPr>
      </p:pic>
      <p:sp>
        <p:nvSpPr>
          <p:cNvPr id="5" name="직사각형 4"/>
          <p:cNvSpPr/>
          <p:nvPr/>
        </p:nvSpPr>
        <p:spPr>
          <a:xfrm>
            <a:off x="1115616" y="6021288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http://petrology.oxfordjournals.org/content/45/1/183/F1.expansion.html</a:t>
            </a:r>
          </a:p>
        </p:txBody>
      </p:sp>
    </p:spTree>
    <p:extLst>
      <p:ext uri="{BB962C8B-B14F-4D97-AF65-F5344CB8AC3E}">
        <p14:creationId xmlns:p14="http://schemas.microsoft.com/office/powerpoint/2010/main" val="2421043480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3">
  <a:themeElements>
    <a:clrScheme name="Education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ucation03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ducation03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hade val="100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sx="102000" sy="102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31750" h="19050" prst="softRound"/>
            <a:contourClr>
              <a:schemeClr val="phClr"/>
            </a:contourClr>
          </a:sp3d>
        </a:effectStyle>
        <a:effectStyle>
          <a:effectLst>
            <a:outerShdw blurRad="635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6600000"/>
            </a:lightRig>
          </a:scene3d>
          <a:sp3d contourW="12700" prstMaterial="dkEdge">
            <a:bevelT w="69850" h="5715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64000">
              <a:schemeClr val="phClr">
                <a:tint val="100000"/>
                <a:shade val="85000"/>
                <a:satMod val="130000"/>
              </a:schemeClr>
            </a:gs>
            <a:gs pos="72000">
              <a:schemeClr val="phClr">
                <a:shade val="85000"/>
                <a:satMod val="13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90000"/>
                <a:satMod val="20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50000" t="10000" r="50000" b="9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1287</TotalTime>
  <Words>78</Words>
  <Application>Microsoft Office PowerPoint</Application>
  <PresentationFormat>화면 슬라이드 쇼(4:3)</PresentationFormat>
  <Paragraphs>24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맑은 고딕</vt:lpstr>
      <vt:lpstr>Arial</vt:lpstr>
      <vt:lpstr>Corbel</vt:lpstr>
      <vt:lpstr>Wingdings</vt:lpstr>
      <vt:lpstr>Wingdings 2</vt:lpstr>
      <vt:lpstr>New_Education03</vt:lpstr>
      <vt:lpstr>4. 조합 공식 Combinatorial Formula</vt:lpstr>
      <vt:lpstr>5. 자유에너지 함수 Free Energy Surface</vt:lpstr>
      <vt:lpstr>6. Morey-Schreinemaker’s Rule?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jyu</cp:lastModifiedBy>
  <cp:revision>56</cp:revision>
  <dcterms:created xsi:type="dcterms:W3CDTF">2011-08-29T07:49:50Z</dcterms:created>
  <dcterms:modified xsi:type="dcterms:W3CDTF">2019-03-07T07:37:16Z</dcterms:modified>
</cp:coreProperties>
</file>